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4" r:id="rId3"/>
    <p:sldId id="274" r:id="rId4"/>
    <p:sldId id="276" r:id="rId5"/>
    <p:sldId id="275" r:id="rId6"/>
    <p:sldId id="277" r:id="rId7"/>
    <p:sldId id="279" r:id="rId8"/>
    <p:sldId id="278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9" r:id="rId17"/>
    <p:sldId id="290" r:id="rId18"/>
    <p:sldId id="291" r:id="rId19"/>
    <p:sldId id="293" r:id="rId20"/>
    <p:sldId id="280" r:id="rId21"/>
    <p:sldId id="292" r:id="rId22"/>
    <p:sldId id="294" r:id="rId23"/>
    <p:sldId id="315" r:id="rId24"/>
    <p:sldId id="310" r:id="rId25"/>
    <p:sldId id="296" r:id="rId26"/>
    <p:sldId id="295" r:id="rId27"/>
    <p:sldId id="297" r:id="rId28"/>
    <p:sldId id="311" r:id="rId29"/>
    <p:sldId id="313" r:id="rId30"/>
    <p:sldId id="298" r:id="rId31"/>
    <p:sldId id="299" r:id="rId32"/>
    <p:sldId id="312" r:id="rId33"/>
    <p:sldId id="300" r:id="rId34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DA6DD-D6FA-669A-6B3C-E05DD5ABC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81648-8B56-74EE-06C6-91E151078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3F0FC-53B6-C6B3-C839-4F08F333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2EAB3-BB62-A6AD-A08C-2633A8810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4E092-F258-3FAB-5D46-BEFA6BCEA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7298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3B92-ABA9-E805-A0A3-021DC3B3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831CA-983E-03AE-4004-D8C057A05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99ACE-C073-334E-3AD3-792C8A882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C4A4D-54D1-D70A-A298-245B9B7A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DE14E-8F67-068D-6EE5-BDA2731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1804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7F0B3-447A-FDF1-E7AD-225A3F5D98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DED2A-ED3D-5F16-FB4A-D59B61393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8F217-7B6D-161F-E095-9B5D57B8E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E2EBB-D4FB-5317-EB8F-657C3479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B2D9-6483-A737-BA7D-7AFA1334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4896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958B-520A-17BA-5A16-FF9320AE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A2211-C7C7-DEA5-33A6-4EE9057E2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AABB5-40E2-7A18-BF66-E2D5AB13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B8454-101E-72B8-5CF2-F21D40A9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26C51-7D06-3B50-7E4C-BB580E1A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9213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EFBE-37C4-CBA4-377C-8984B3EEF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63129-9B8D-B0C4-9B59-06BF0A367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7DBA8-95B6-C108-AE43-403BA1491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AD43A-5B13-F852-9AEF-AD06D8867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D92E-D5FD-D2E9-A153-226397C0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1428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C2D1-7C6F-D129-0F33-53A50EFF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86862-5F2A-728C-CB54-1E6F74FB6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7F8DC-0896-1A23-5D03-B0DFC6820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EEAF7-9888-ED76-3389-A85D25F6B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7C5C7-3BD3-A2B1-2C5A-EC928793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EF0A7-0BD5-08AA-AE17-7EE956AE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27583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2ADFD-FCD7-65E0-51D3-8A24EF14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C0840-D905-FD19-398B-68128BA3F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E2292-BF9B-DCE2-4BAC-74D2C217F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1D94E-E0EE-2996-3CB1-043BE5DE9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97D97-5E86-7143-2AFC-630B8F5C8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C4134A-1BAE-75D2-F16D-EF80D2094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00D6A6-37FA-D368-37F3-911536E4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71C352-17FF-2489-D03A-B9C84273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826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D912-B806-63FE-1BC6-BC1A42E6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108B1-64B7-9CA4-3BDA-8C1546FEB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2E0A0-856C-4745-19BD-AA70A77A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796D8-D23D-7F9C-A2A4-D0A2B3F2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1245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2BBD8-95F3-8141-0CCB-79BB4BD9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098C5-7BE4-8127-7424-E2D974B6C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FA59B-A00B-CF6B-F6D3-707A982F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675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ACED-EEC2-C433-6A5E-F1ED8A3B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ADFE3-9CD3-76A5-F58C-83102E5C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F2A8C-5266-D79F-DFCE-932B05587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9B475-86EC-5687-0391-8EF848E91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81C46-B3C4-8D8F-3F81-21B7014F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F6F51-AA08-365F-42C1-194E3CF9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8913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46C9-0800-E0A8-D07D-630DFE90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2F376-9705-F254-731F-ED6F23CFD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29508-CA2A-1A72-E96A-7DD2AB6A7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C94AD-B14A-A95A-04D0-66E7F79B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CF003-2F52-845D-9892-1A841EC3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DA43-2D6B-3B35-3BBA-0D115767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1704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BAA8F6-E0E6-5EF3-4A8F-4AE22280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71325-4A4C-ECA0-39FE-4D5EA2417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665B5-7C1D-8000-8A2E-C40221AAE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204A3-37AC-4EC9-978F-F3EADF184625}" type="datetimeFigureOut">
              <a:rPr lang="ar-EG" smtClean="0"/>
              <a:t>14/06/1444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E7D77-5119-20E2-6BC8-4AB257E75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2EDA-DB8F-9E08-FAB8-39731CAD0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D820C-716B-49DD-871E-70CFB4F42E9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2417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802AD-55DE-6E4E-47B3-ADB84F59F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3" b="63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AB9CB1-EBA2-ED51-8881-B23A64A6937A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Numbering System</a:t>
            </a:r>
          </a:p>
        </p:txBody>
      </p:sp>
    </p:spTree>
    <p:extLst>
      <p:ext uri="{BB962C8B-B14F-4D97-AF65-F5344CB8AC3E}">
        <p14:creationId xmlns:p14="http://schemas.microsoft.com/office/powerpoint/2010/main" val="217792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1366F-1406-E66A-5120-4DDE7E2A94A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3- Decimal to Hexadecimal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7E33F29-0532-627E-32E7-5FDE7FF6A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36" y="2067069"/>
            <a:ext cx="8602927" cy="39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821466-DB39-A0B3-6204-116499DC50D8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4</a:t>
            </a: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Binary to Decimal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EFE81A7-7DC5-C110-E3B6-D6B803223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3" y="2067069"/>
            <a:ext cx="8324853" cy="39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0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CF128-BA57-6FE9-78AF-9461F3454176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5- Binary to Octal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A35B8A3-1675-907D-F9C7-718ECBA5E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86" y="2067069"/>
            <a:ext cx="7743828" cy="39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0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15B68FC-0BD0-CAED-17F7-3DDCB51BA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3" y="2067069"/>
            <a:ext cx="7219954" cy="3855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D4E77A-A854-C831-984F-A769CB6C9FF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6- Binary to Hexadecimal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411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31BE5-769E-2495-69F4-C4C9F9A9A1A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7- Octal to Decimal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B9ED1A6-5A6A-70BB-C096-1BEA4F6F5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48" y="2067069"/>
            <a:ext cx="7962903" cy="39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9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A984C-767B-D64C-BDDD-D60743F1FF6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8- Octal to Binary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C3CC0CE7-A4E9-259D-1B2F-BE7B4DD91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1" y="2067069"/>
            <a:ext cx="7381878" cy="39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3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C4F6E-3BE1-EACB-CC3D-D3F63D7697C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10</a:t>
            </a: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Hexadecimal to Binary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FC210AA-5329-7988-A79A-4A83E230F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6" y="2067069"/>
            <a:ext cx="6334128" cy="388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4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839BA-C857-0FF3-ED7F-90536768BE0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11</a:t>
            </a: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Hexadecimal to Decimal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260C955-D343-8395-0466-58780C67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3" y="2067069"/>
            <a:ext cx="7715253" cy="383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77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A613F-B680-7699-C357-48F71372EAB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12</a:t>
            </a: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Hexadecimal to Octal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F0EC9F5-6E23-13B6-F057-0A90FD23C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3" y="1978904"/>
            <a:ext cx="5467353" cy="40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0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A613F-B680-7699-C357-48F71372EAB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12</a:t>
            </a: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Hexadecimal to Octal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F0EC9F5-6E23-13B6-F057-0A90FD23C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3" y="1978904"/>
            <a:ext cx="5467353" cy="40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7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hat and headphones standing in front of a screen&#10;&#10;Description automatically generated with low confidence">
            <a:extLst>
              <a:ext uri="{FF2B5EF4-FFF2-40B4-BE49-F238E27FC236}">
                <a16:creationId xmlns:a16="http://schemas.microsoft.com/office/drawing/2014/main" id="{D2C7F4A2-A061-CD4A-C4F1-7EDA9BCC9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3" b="342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52846D-5C42-5ABA-5B09-7B18A5A15D34}"/>
              </a:ext>
            </a:extLst>
          </p:cNvPr>
          <p:cNvSpPr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One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6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A3E83-3C84-44D3-EE6E-6C09EFDB8B53}"/>
              </a:ext>
            </a:extLst>
          </p:cNvPr>
          <p:cNvSpPr txBox="1"/>
          <p:nvPr/>
        </p:nvSpPr>
        <p:spPr>
          <a:xfrm>
            <a:off x="490537" y="651752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Apply arithmetic operations to binary numbers.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401056-C7DB-4D23-14B1-5CB5EA1C2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2" t="-599" r="8" b="599"/>
          <a:stretch/>
        </p:blipFill>
        <p:spPr>
          <a:xfrm>
            <a:off x="4022271" y="1636514"/>
            <a:ext cx="4147456" cy="47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5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A613F-B680-7699-C357-48F71372EAB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dirty="0">
                <a:effectLst/>
                <a:latin typeface="Consolas" panose="020B0609020204030204" pitchFamily="49" charset="0"/>
              </a:rPr>
              <a:t>1-Binary Addition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4E4E07A-D008-D651-1905-F25D501E7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35" y="2438597"/>
            <a:ext cx="9358729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6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A613F-B680-7699-C357-48F71372EAB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2</a:t>
            </a:r>
            <a:r>
              <a:rPr lang="en-US" sz="4400" b="0" dirty="0">
                <a:effectLst/>
                <a:latin typeface="Consolas" panose="020B0609020204030204" pitchFamily="49" charset="0"/>
              </a:rPr>
              <a:t>-Binary Subtraction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5FFFBDAC-2DCC-9C6B-D8B3-45C4C9C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56" y="2301927"/>
            <a:ext cx="9817288" cy="32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03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D2C7F4A2-A061-CD4A-C4F1-7EDA9BCC9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9" b="264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52846D-5C42-5ABA-5B09-7B18A5A15D34}"/>
              </a:ext>
            </a:extLst>
          </p:cNvPr>
          <p:cNvSpPr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</a:t>
            </a:r>
            <a:r>
              <a:rPr lang="en-US" sz="3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Two</a:t>
            </a:r>
            <a:endParaRPr lang="en-US" sz="3600" b="0" cap="none" spc="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32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A3E83-3C84-44D3-EE6E-6C09EFDB8B53}"/>
              </a:ext>
            </a:extLst>
          </p:cNvPr>
          <p:cNvSpPr txBox="1"/>
          <p:nvPr/>
        </p:nvSpPr>
        <p:spPr>
          <a:xfrm>
            <a:off x="490537" y="651752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Text in Binary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017A2-4516-C1EA-53E5-BBECBD225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27" y="2439259"/>
            <a:ext cx="5244946" cy="29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38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1C860-795E-C057-D6A3-E4A6D263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46" y="818283"/>
            <a:ext cx="8212307" cy="5685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0E1A5F-0777-0FB0-1C56-2D058DF04175}"/>
              </a:ext>
            </a:extLst>
          </p:cNvPr>
          <p:cNvSpPr txBox="1"/>
          <p:nvPr/>
        </p:nvSpPr>
        <p:spPr>
          <a:xfrm>
            <a:off x="355919" y="295063"/>
            <a:ext cx="177721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u="sng" dirty="0">
                <a:solidFill>
                  <a:schemeClr val="accent1"/>
                </a:solidFill>
              </a:rPr>
              <a:t>ASCII Table</a:t>
            </a:r>
            <a:endParaRPr lang="ar-EG" sz="28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24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18B59-C555-8E4E-15EB-CE2AE0F0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43" y="159243"/>
            <a:ext cx="6539514" cy="65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06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C165C-7CC2-A702-DEFC-C5B2214DC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224" y="1020370"/>
            <a:ext cx="3885552" cy="5180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1F540-691E-2C31-9936-ED35946F8402}"/>
              </a:ext>
            </a:extLst>
          </p:cNvPr>
          <p:cNvSpPr txBox="1"/>
          <p:nvPr/>
        </p:nvSpPr>
        <p:spPr>
          <a:xfrm>
            <a:off x="559293" y="497150"/>
            <a:ext cx="1941685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u="sng" dirty="0">
                <a:solidFill>
                  <a:schemeClr val="accent1"/>
                </a:solidFill>
              </a:rPr>
              <a:t>hi! In Binary</a:t>
            </a:r>
            <a:endParaRPr lang="ar-EG" sz="28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A3E83-3C84-44D3-EE6E-6C09EFDB8B53}"/>
              </a:ext>
            </a:extLst>
          </p:cNvPr>
          <p:cNvSpPr txBox="1"/>
          <p:nvPr/>
        </p:nvSpPr>
        <p:spPr>
          <a:xfrm>
            <a:off x="490537" y="651752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Images Making</a:t>
            </a:r>
            <a:endParaRPr lang="en-US" sz="2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A8F13-34EC-F2A3-920E-0B8D53680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02" y="2296020"/>
            <a:ext cx="4324395" cy="391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71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90125-4957-899C-E0A0-295C1F122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51" y="395056"/>
            <a:ext cx="3660898" cy="6067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BA2073-43B0-BE7A-0F9A-98ABC3FE0A09}"/>
              </a:ext>
            </a:extLst>
          </p:cNvPr>
          <p:cNvSpPr txBox="1"/>
          <p:nvPr/>
        </p:nvSpPr>
        <p:spPr>
          <a:xfrm>
            <a:off x="40164" y="133446"/>
            <a:ext cx="4225387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u="sng" dirty="0">
                <a:solidFill>
                  <a:schemeClr val="accent1"/>
                </a:solidFill>
              </a:rPr>
              <a:t>Colors In Hexadecimal Code</a:t>
            </a:r>
            <a:endParaRPr lang="ar-EG" sz="28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5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A3E83-3C84-44D3-EE6E-6C09EFDB8B53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Understand the decimal , binary, octal and hexadecimal number systems.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8AC3365-F58E-65C3-DA0E-A1E996475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54" y="1711803"/>
            <a:ext cx="929989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82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289CF-9ACB-4D80-BAE6-F9B16C625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95" y="457200"/>
            <a:ext cx="48768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853F5-D30A-8AD3-FB7A-C19BBBA65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02" y="3429000"/>
            <a:ext cx="4876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45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087A4-54E1-3FF6-79E0-7E6DA332A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F02F00-C172-A9D8-705A-3D59BA0D6429}"/>
              </a:ext>
            </a:extLst>
          </p:cNvPr>
          <p:cNvSpPr txBox="1"/>
          <p:nvPr/>
        </p:nvSpPr>
        <p:spPr>
          <a:xfrm>
            <a:off x="408373" y="452761"/>
            <a:ext cx="3460306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u="sng" dirty="0">
                <a:solidFill>
                  <a:schemeClr val="accent1"/>
                </a:solidFill>
              </a:rPr>
              <a:t>Images Contains Pixels</a:t>
            </a:r>
            <a:endParaRPr lang="ar-EG" sz="28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14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A3E83-3C84-44D3-EE6E-6C09EFDB8B53}"/>
              </a:ext>
            </a:extLst>
          </p:cNvPr>
          <p:cNvSpPr txBox="1"/>
          <p:nvPr/>
        </p:nvSpPr>
        <p:spPr>
          <a:xfrm>
            <a:off x="490537" y="651752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Video Making</a:t>
            </a:r>
            <a:endParaRPr lang="en-US" sz="2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videoMaking">
            <a:hlinkClick r:id="" action="ppaction://media"/>
            <a:extLst>
              <a:ext uri="{FF2B5EF4-FFF2-40B4-BE49-F238E27FC236}">
                <a16:creationId xmlns:a16="http://schemas.microsoft.com/office/drawing/2014/main" id="{A90F607A-5951-ECA6-03E5-86B8BE54D0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1040" y="1970724"/>
            <a:ext cx="7029919" cy="395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A36AF-B805-6857-487C-E2CF45A50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854075"/>
            <a:ext cx="9784715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72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D5FD8-6A43-9078-A419-FFBE8C18F736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</a:t>
            </a: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Decimal Number System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9C86E3E-70DF-551E-437C-9A2B04313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2392910"/>
            <a:ext cx="9875520" cy="32342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5208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D5FD8-6A43-9078-A419-FFBE8C18F736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Binary Number System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44F289-8D42-4CAC-AAA9-7574A71A5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2158366"/>
            <a:ext cx="9875520" cy="37033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5534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D5FD8-6A43-9078-A419-FFBE8C18F736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</a:t>
            </a: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Octal Number System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4DF2E9D-CEC3-74D9-0F9E-87AC974E5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2257121"/>
            <a:ext cx="9875520" cy="35058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0361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A3E83-3C84-44D3-EE6E-6C09EFDB8B53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Convert from one number system into another.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72BB47-CC48-C622-4B96-EBCB95A67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34" y="1691487"/>
            <a:ext cx="7250132" cy="481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D5FD8-6A43-9078-A419-FFBE8C18F736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1</a:t>
            </a: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Decimal to Binary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15B68FC-0BD0-CAED-17F7-3DDCB51BA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3" y="2067069"/>
            <a:ext cx="7219954" cy="38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0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7B1E3-7F36-DB7C-5E7D-33DA07614B7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2- Decimal to Octal Conversion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56A2409-D023-B56E-F4DB-9ABA0C3BF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8" y="2067069"/>
            <a:ext cx="8877303" cy="39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5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3342</TotalTime>
  <Words>129</Words>
  <Application>Microsoft Office PowerPoint</Application>
  <PresentationFormat>Widescreen</PresentationFormat>
  <Paragraphs>30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محمود محمد محمود سلامه</dc:creator>
  <cp:lastModifiedBy>محمود محمد محمود سلامه</cp:lastModifiedBy>
  <cp:revision>4</cp:revision>
  <dcterms:created xsi:type="dcterms:W3CDTF">2022-12-09T12:05:28Z</dcterms:created>
  <dcterms:modified xsi:type="dcterms:W3CDTF">2023-01-06T16:17:19Z</dcterms:modified>
</cp:coreProperties>
</file>